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9" r:id="rId10"/>
    <p:sldId id="264" r:id="rId11"/>
    <p:sldId id="265" r:id="rId12"/>
    <p:sldId id="268" r:id="rId13"/>
    <p:sldId id="266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DFA5-70B2-4443-842B-B8C2E29592BB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5F9F-7A1D-4931-A1C7-676B2073C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DFA5-70B2-4443-842B-B8C2E29592BB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5F9F-7A1D-4931-A1C7-676B2073C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DFA5-70B2-4443-842B-B8C2E29592BB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5F9F-7A1D-4931-A1C7-676B2073C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DFA5-70B2-4443-842B-B8C2E29592BB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5F9F-7A1D-4931-A1C7-676B2073C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DFA5-70B2-4443-842B-B8C2E29592BB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5F9F-7A1D-4931-A1C7-676B2073C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DFA5-70B2-4443-842B-B8C2E29592BB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5F9F-7A1D-4931-A1C7-676B2073C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DFA5-70B2-4443-842B-B8C2E29592BB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5F9F-7A1D-4931-A1C7-676B2073C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DFA5-70B2-4443-842B-B8C2E29592BB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5F9F-7A1D-4931-A1C7-676B2073C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DFA5-70B2-4443-842B-B8C2E29592BB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5F9F-7A1D-4931-A1C7-676B2073C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DFA5-70B2-4443-842B-B8C2E29592BB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5F9F-7A1D-4931-A1C7-676B2073C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DFA5-70B2-4443-842B-B8C2E29592BB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605F9F-7A1D-4931-A1C7-676B2073C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20DFA5-70B2-4443-842B-B8C2E29592BB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605F9F-7A1D-4931-A1C7-676B2073CA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1538" y="1214422"/>
            <a:ext cx="7458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«Наша 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Родина 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Россия»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0880" y="5643578"/>
            <a:ext cx="4603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Кривлякская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СОШ № 3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Разработала: воспитатель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Заложук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Н.А.,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2019-2020 учебный год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2071678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Викторина для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квест-игры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старшей разновозрастной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группе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6 «Декоративно-прикладное искусство»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92935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Вот этот волшебный сундучок прислала нам Бабушка –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загадушка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(выставляется картинка)</a:t>
            </a:r>
          </a:p>
          <a:p>
            <a:pPr>
              <a:buNone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Снежно белая посуда,                     Тук-тук, щелк-щелк,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расскажи: ты откуда?            Медведь, коза, мужик и волк… 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Видно с севера пришла               Деревянные игрушки: 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 цветами расцвела:              И медведи, и старушки – 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Голубыми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синими,                  То сидят, а то спешат, 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нежными, красивыми. Ребятишек всех смешат. (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богородская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игрушка)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(гжель)</a:t>
            </a:r>
          </a:p>
          <a:p>
            <a:pPr>
              <a:buNone/>
            </a:pP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Вы встречали или нет                                             Резные ложки и ковши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Фантастический букет?                                       Ты разгляди-ка, не спеши.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Мака, роз, пиона краски         Там травка вьется и цветы 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 нем собрались вместе,               Растут нездешней красоты.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Расцвели они, как в сказке,     Блестят они, как золотые,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На листе из жести.                    А может, солнцем залитые. (хохлома)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Догадаться просто вам –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Это роспись… (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жестово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Веселая белая глина,                                       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Кружочки, полоски на ней,                      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Козлы и барашки смешные,                    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Табун разноцветных коней,                    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Кормилицы и водоноски,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всадники, и ребятня,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Собачки, гусары и рыбы.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ну, назови-ка меня!  (дымковская игрушка)            Ростом разные подружки,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Но похожи друг на дружку,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Все они сидят друг в дружке,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А всего одна игрушка. (матрешка)</a:t>
            </a:r>
          </a:p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7 «Матрешка»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(собрать игрушку-матрешку)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Игра 8 «Сложи из первых букв слово «Россия»»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Рыба, огурец, </a:t>
            </a:r>
            <a:r>
              <a:rPr lang="ru-RU" sz="7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сова, собака, </a:t>
            </a:r>
            <a:r>
              <a:rPr lang="ru-RU" sz="7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иголка, яблоко.</a:t>
            </a:r>
            <a:endParaRPr lang="ru-RU" sz="7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Ребята, вот какая у нас страна.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Берегите Россию,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 нее нам не жить!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Берегите ее,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вечно ей быть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Нашей правдой и силой,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Всею нашей судьбой.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Берегите Россию –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 России другой!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389120"/>
          </a:xfrm>
          <a:scene3d>
            <a:camera prst="orthographicFront">
              <a:rot lat="0" lon="21299999" rev="0"/>
            </a:camera>
            <a:lightRig rig="threePt" dir="t"/>
          </a:scene3d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34983" y="2967335"/>
            <a:ext cx="7685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Много </a:t>
            </a:r>
            <a:r>
              <a:rPr lang="ru-RU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чудесных стран на Земле, везде живут люди, но наша страна для нас – необыкновенная страна, потому что она наша Родина. Как вы думаете, что такое Родина?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Разминка </a:t>
            </a:r>
            <a:endParaRPr lang="ru-RU" sz="4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называется наша страна?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Граждане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России называются…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Столица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России?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Президент России?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поселок,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котором мы живем?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Игра 1«Про 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государственные символы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флаг России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Desktop\Россия 1\69306639_1529475230525470_8328365241520465666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2428892" cy="2228733"/>
          </a:xfrm>
          <a:prstGeom prst="rect">
            <a:avLst/>
          </a:prstGeom>
          <a:noFill/>
        </p:spPr>
      </p:pic>
      <p:pic>
        <p:nvPicPr>
          <p:cNvPr id="1027" name="Picture 3" descr="C:\Users\lenovo\Desktop\Россия 1\kazakhstan-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571744"/>
            <a:ext cx="3321867" cy="2214578"/>
          </a:xfrm>
          <a:prstGeom prst="rect">
            <a:avLst/>
          </a:prstGeom>
          <a:noFill/>
        </p:spPr>
      </p:pic>
      <p:pic>
        <p:nvPicPr>
          <p:cNvPr id="1028" name="Picture 4" descr="C:\Users\lenovo\Desktop\Россия 1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428736"/>
            <a:ext cx="2857520" cy="20717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442913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507207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2396" y="392906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Герб России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lenovo\Desktop\Россия 1\img_user_file_59ac2d2823801_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809208"/>
            <a:ext cx="8143931" cy="5316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Президент России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Desktop\Россия 1\1541571927_depositphotos_160977168_m-20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785794"/>
            <a:ext cx="3786182" cy="2445874"/>
          </a:xfrm>
          <a:prstGeom prst="rect">
            <a:avLst/>
          </a:prstGeom>
          <a:noFill/>
        </p:spPr>
      </p:pic>
      <p:pic>
        <p:nvPicPr>
          <p:cNvPr id="1027" name="Picture 3" descr="C:\Users\lenovo\Desktop\Россия 1\1461484115_1461464842_rocvb3feotrqebdj4v9uki0bjca23eu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3786214" cy="2525405"/>
          </a:xfrm>
          <a:prstGeom prst="rect">
            <a:avLst/>
          </a:prstGeom>
          <a:noFill/>
        </p:spPr>
      </p:pic>
      <p:pic>
        <p:nvPicPr>
          <p:cNvPr id="1028" name="Picture 4" descr="C:\Users\lenovo\Desktop\Россия 1\img_to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357562"/>
            <a:ext cx="4090982" cy="30682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35718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3834" y="35004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2 «Что есть у нас в поселке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 algn="ctr">
              <a:buNone/>
            </a:pP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Pictures\10.07.2016 Кривляк\IMG_6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30570">
            <a:off x="217002" y="939529"/>
            <a:ext cx="3214262" cy="2143140"/>
          </a:xfrm>
          <a:prstGeom prst="rect">
            <a:avLst/>
          </a:prstGeom>
          <a:noFill/>
        </p:spPr>
      </p:pic>
      <p:pic>
        <p:nvPicPr>
          <p:cNvPr id="1027" name="Picture 3" descr="C:\Users\lenovo\Pictures\10.07.2016 Кривляк\IMG_6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50075">
            <a:off x="6211478" y="941367"/>
            <a:ext cx="3286116" cy="2190744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714488"/>
            <a:ext cx="3879052" cy="25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lenovo\Pictures\10.07.2016 Кривляк\IMG_60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27929">
            <a:off x="245385" y="3995423"/>
            <a:ext cx="3354370" cy="2236396"/>
          </a:xfrm>
          <a:prstGeom prst="rect">
            <a:avLst/>
          </a:prstGeom>
          <a:noFill/>
        </p:spPr>
      </p:pic>
      <p:pic>
        <p:nvPicPr>
          <p:cNvPr id="1030" name="Picture 6" descr="C:\Users\lenovo\Pictures\10.07.2016 Кривляк\IMG_61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97466">
            <a:off x="5523548" y="3960348"/>
            <a:ext cx="3749660" cy="25001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14480" y="33575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44291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286644" y="32861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357422" y="62865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857884" y="62865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Игра 3«Чего </a:t>
            </a: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России много</a:t>
            </a: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?»</a:t>
            </a:r>
            <a:r>
              <a:rPr lang="ru-RU" sz="27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(в кругу с мячом)</a:t>
            </a:r>
            <a:r>
              <a:rPr lang="ru-RU" sz="27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407196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4 «Главные праздники России»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Дед Мороз принес подарки,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 на всей большой Земле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Их под елочку кладет.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Мир настал для человечества,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Наступил веселый, яркий,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Отмечаем в феврале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Лучший праздник…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День…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этот светлый день весны                Музыка, флаги, шары и цветы,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Дарят женщинам цветы.                    Идет парад, гремит салют,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в садах и школах детки                  Звучит оркестр там и тут,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Мамам мастерят поделки!                Не только прадеды и деды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Встречают славный…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5286388"/>
            <a:ext cx="8229600" cy="1000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Игра 5 «Сложи картинку» 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(достопримечательности Москвы)</a:t>
            </a: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Физкультминутка: «Будем мир мы защищать»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(выполняется в парах).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Раз, два, три, четыре, пять. 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Поочередно соединяют пальчики обеих рук. 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Будем мир мы защищать! 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Жмут руки друг другу. 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границе встанем, 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Прямые руки вытягивают вперёд.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Всех врагов достанем. 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Шаг, выпад вперёд. 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Будем чаще улыбаться, 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Повороты в стороны, улыбаются друг другу. 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не ссориться и драться! 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Обнимаются друг с другом. 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179</TotalTime>
  <Words>298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Игра 1«Про государственные символы» флаг России</vt:lpstr>
      <vt:lpstr>Герб России</vt:lpstr>
      <vt:lpstr>Президент России</vt:lpstr>
      <vt:lpstr>Слайд 7</vt:lpstr>
      <vt:lpstr>Игра 3«Чего в России много?» (в кругу с мячом)  </vt:lpstr>
      <vt:lpstr>Физкультминутка: «Будем мир мы защищать» (выполняется в парах).</vt:lpstr>
      <vt:lpstr>Игра 6 «Декоративно-прикладное искусство»</vt:lpstr>
      <vt:lpstr>Слайд 11</vt:lpstr>
      <vt:lpstr>   Игра 8 «Сложи из первых букв слово «Россия»»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17</cp:revision>
  <dcterms:created xsi:type="dcterms:W3CDTF">2019-11-09T10:47:08Z</dcterms:created>
  <dcterms:modified xsi:type="dcterms:W3CDTF">2019-11-23T08:42:37Z</dcterms:modified>
</cp:coreProperties>
</file>